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3" roundtripDataSignature="AMtx7mjLV0vpz/ETdVHxlRub608bs9uX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3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9" name="Google Shape;39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3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3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0" name="Google Shape;60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3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{&quot;HashCode&quot;:-1891073486,&quot;Placement&quot;:&quot;Header&quot;,&quot;Top&quot;:0.0,&quot;Left&quot;:0.0,&quot;SlideWidth&quot;:960,&quot;SlideHeight&quot;:540}" id="11" name="Google Shape;11;p28"/>
          <p:cNvSpPr txBox="1"/>
          <p:nvPr/>
        </p:nvSpPr>
        <p:spPr>
          <a:xfrm>
            <a:off x="0" y="0"/>
            <a:ext cx="260773" cy="262344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descr="{&quot;HashCode&quot;:874531057,&quot;Placement&quot;:&quot;Footer&quot;,&quot;Top&quot;:519.343,&quot;Left&quot;:454.5844,&quot;SlideWidth&quot;:960,&quot;SlideHeight&quot;:540}" id="12" name="Google Shape;12;p28"/>
          <p:cNvSpPr txBox="1"/>
          <p:nvPr/>
        </p:nvSpPr>
        <p:spPr>
          <a:xfrm>
            <a:off x="5773222" y="6595656"/>
            <a:ext cx="645556" cy="262344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{OPEN}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4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34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1" name="Google Shape;13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343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60575" y="1443923"/>
            <a:ext cx="3122892" cy="4189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08418" y="1028096"/>
            <a:ext cx="3615246" cy="5046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4201" y="1142883"/>
            <a:ext cx="3877176" cy="4932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9" name="Google Shape;13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34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4" name="Google Shape;14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34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9" name="Google Shape;14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34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54" name="Google Shape;15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34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59" name="Google Shape;15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34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4" name="Google Shape;16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343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824" y="1510990"/>
            <a:ext cx="6564351" cy="4923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70" name="Google Shape;17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34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75" name="Google Shape;17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34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80" name="Google Shape;18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34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34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85" name="Google Shape;18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34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90" name="Google Shape;19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34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95" name="Google Shape;19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34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00" name="Google Shape;20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34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05" name="Google Shape;20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34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10" name="Google Shape;21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34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15" name="Google Shape;21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34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20" name="Google Shape;22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34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6" name="Google Shape;9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34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1" name="Google Shape;10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34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6" name="Google Shape;10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34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1" name="Google Shape;11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34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6" name="Google Shape;11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34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1" name="Google Shape;12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34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6" name="Google Shape;12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34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2013-01-27T09:14:16Z</dcterms:created>
  <dc:creator>Alexandre KHA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4c9cc36-7289-4c96-81d0-25ee8eefd11d_Enabled">
    <vt:lpwstr>true</vt:lpwstr>
  </property>
  <property fmtid="{D5CDD505-2E9C-101B-9397-08002B2CF9AE}" pid="3" name="MSIP_Label_64c9cc36-7289-4c96-81d0-25ee8eefd11d_SetDate">
    <vt:lpwstr>2026-05-22T13:30:25Z</vt:lpwstr>
  </property>
  <property fmtid="{D5CDD505-2E9C-101B-9397-08002B2CF9AE}" pid="4" name="MSIP_Label_64c9cc36-7289-4c96-81d0-25ee8eefd11d_Method">
    <vt:lpwstr>Privileged</vt:lpwstr>
  </property>
  <property fmtid="{D5CDD505-2E9C-101B-9397-08002B2CF9AE}" pid="5" name="MSIP_Label_64c9cc36-7289-4c96-81d0-25ee8eefd11d_Name">
    <vt:lpwstr>THALES-CORE-01</vt:lpwstr>
  </property>
  <property fmtid="{D5CDD505-2E9C-101B-9397-08002B2CF9AE}" pid="6" name="MSIP_Label_64c9cc36-7289-4c96-81d0-25ee8eefd11d_SiteId">
    <vt:lpwstr>6e603289-5e46-4e26-ac7c-03a85420a9a5</vt:lpwstr>
  </property>
  <property fmtid="{D5CDD505-2E9C-101B-9397-08002B2CF9AE}" pid="7" name="MSIP_Label_64c9cc36-7289-4c96-81d0-25ee8eefd11d_ActionId">
    <vt:lpwstr>fcd36800-4d1e-4c17-b88e-f6ff084c32ac</vt:lpwstr>
  </property>
  <property fmtid="{D5CDD505-2E9C-101B-9397-08002B2CF9AE}" pid="8" name="MSIP_Label_64c9cc36-7289-4c96-81d0-25ee8eefd11d_ContentBits">
    <vt:lpwstr>3</vt:lpwstr>
  </property>
  <property fmtid="{D5CDD505-2E9C-101B-9397-08002B2CF9AE}" pid="9" name="Thales-Sensitivity">
    <vt:lpwstr>{TGOPEN}</vt:lpwstr>
  </property>
  <property fmtid="{D5CDD505-2E9C-101B-9397-08002B2CF9AE}" pid="10" name="DLPManualFileClassification">
    <vt:lpwstr>{64c9cc36-7289-4c96-81d0-25ee8eefd11d}</vt:lpwstr>
  </property>
</Properties>
</file>